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</a:defRPr>
            </a:pPr>
            <a:r>
              <a:t>RCC Champions Framework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20040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>
                <a:solidFill>
                  <a:srgbClr val="FF6600"/>
                </a:solidFill>
              </a:defRPr>
            </a:pPr>
            <a:r>
              <a:t>Staff Onboarding Training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572000"/>
            <a:ext cx="6400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Empowering RCC staff to document, celebrate, and amplify their contributions to student success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Mentorship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Connect with experienced colleagues for guidance and professional development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Finding a Mentor:</a:t>
            </a:r>
          </a:p>
          <a:p>
            <a:pPr lvl="1">
              <a:defRPr sz="1600"/>
            </a:pPr>
            <a:r>
              <a:t>Browse mentor directory → Review profiles → Request mentorship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Becoming a Mentor:</a:t>
            </a:r>
          </a:p>
          <a:p>
            <a:pPr lvl="1">
              <a:defRPr sz="1600"/>
            </a:pPr>
            <a:r>
              <a:t>Create mentor profile → List expertise → Set availability → Activate profile</a:t>
            </a:r>
          </a:p>
          <a:p>
            <a:pPr>
              <a:defRPr sz="1600"/>
            </a:pPr>
            <a:r>
              <a:t>Features: Messaging, meeting scheduler, goal tracking, resource sharing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Leaderboards and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Track your progress and compare performance to set growth goals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Leaderboard Categories:</a:t>
            </a:r>
          </a:p>
          <a:p>
            <a:pPr lvl="1">
              <a:defRPr sz="1600"/>
            </a:pPr>
            <a:r>
              <a:t>Total Activities • Total Hours • Total Participants • Badges Earned • Department Rankings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Your Analytics:</a:t>
            </a:r>
          </a:p>
          <a:p>
            <a:pPr lvl="1">
              <a:defRPr sz="1600"/>
            </a:pPr>
            <a:r>
              <a:t>Activity trends • 5Ps distribution • Monthly comparisons • Badge progress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Managing Email Preferences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Control which automated emails you receive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Email Types:</a:t>
            </a:r>
          </a:p>
          <a:p>
            <a:pPr lvl="1">
              <a:defRPr sz="1600"/>
            </a:pPr>
            <a:r>
              <a:t>Monthly Spotlight Emails (featuring different Champions)</a:t>
            </a:r>
          </a:p>
          <a:p>
            <a:pPr lvl="1">
              <a:defRPr sz="1600"/>
            </a:pPr>
            <a:r>
              <a:t>Analytics Reports (weekly summaries for admins)</a:t>
            </a:r>
          </a:p>
          <a:p>
            <a:pPr lvl="1">
              <a:defRPr sz="1600"/>
            </a:pPr>
            <a:r>
              <a:t>Notification Emails (comments, badges, messages)</a:t>
            </a:r>
          </a:p>
          <a:p>
            <a:pPr>
              <a:defRPr b="1" sz="1600">
                <a:solidFill>
                  <a:srgbClr val="FF6600"/>
                </a:solidFill>
              </a:defRPr>
            </a:pPr>
            <a:r>
              <a:t>Manage: Profile → Preferences → Toggle each type on/off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Tips for Success as a Champion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Log activities regularly (weekly is ideal)</a:t>
            </a:r>
          </a:p>
          <a:p>
            <a:pPr>
              <a:defRPr sz="1800"/>
            </a:pPr>
            <a:r>
              <a:t>Focus on quality over quantity—meaningful contributions matter most</a:t>
            </a:r>
          </a:p>
          <a:p>
            <a:pPr>
              <a:defRPr sz="1800"/>
            </a:pPr>
            <a:r>
              <a:t>Submit at least one impact story per semester</a:t>
            </a:r>
          </a:p>
          <a:p>
            <a:pPr>
              <a:defRPr sz="1800"/>
            </a:pPr>
            <a:r>
              <a:t>Actively recognize colleagues through nominations</a:t>
            </a:r>
          </a:p>
          <a:p>
            <a:pPr>
              <a:defRPr sz="1800"/>
            </a:pPr>
            <a:r>
              <a:t>Invest in mentorship relationships (as mentor or mentee)</a:t>
            </a:r>
          </a:p>
          <a:p>
            <a:pPr>
              <a:defRPr sz="1800"/>
            </a:pPr>
            <a:r>
              <a:t>Use analytics to set goals and track progress</a:t>
            </a:r>
          </a:p>
          <a:p>
            <a:pPr>
              <a:defRPr sz="1800"/>
            </a:pPr>
            <a:r>
              <a:t>Always connect your work to the 5Ps Framework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Resources and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600"/>
            </a:pPr>
            <a:r>
              <a:t>User Guide: Comprehensive documentation (Help menu or PDF download)</a:t>
            </a:r>
          </a:p>
          <a:p>
            <a:pPr>
              <a:defRPr sz="1600"/>
            </a:pPr>
            <a:r>
              <a:t>Admin Support: champions@rcc.mass.edu</a:t>
            </a:r>
          </a:p>
          <a:p>
            <a:pPr lvl="1">
              <a:defRPr sz="1400"/>
            </a:pPr>
            <a:r>
              <a:t>Questions about applications, stories, badges, policies</a:t>
            </a:r>
          </a:p>
          <a:p>
            <a:pPr>
              <a:defRPr sz="1600"/>
            </a:pPr>
            <a:r>
              <a:t>Technical Support: support@rcc.mass.edu</a:t>
            </a:r>
          </a:p>
          <a:p>
            <a:pPr lvl="1">
              <a:defRPr sz="1400"/>
            </a:pPr>
            <a:r>
              <a:t>Login issues, bugs, technical errors</a:t>
            </a:r>
          </a:p>
          <a:p>
            <a:pPr>
              <a:defRPr sz="1600"/>
            </a:pPr>
            <a:r>
              <a:t>FAQ and Troubleshooting: Help → FAQ</a:t>
            </a:r>
          </a:p>
          <a:p>
            <a:pPr>
              <a:defRPr sz="1600"/>
            </a:pPr>
            <a:r>
              <a:t>Training Resources: Video tutorials, quick start guide, best practices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Your Next Steps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743200"/>
            <a:ext cx="64008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>
                <a:solidFill>
                  <a:srgbClr val="FFFFFF"/>
                </a:solidFill>
              </a:defRPr>
            </a:pPr>
            <a:r>
              <a:t>1. Submit your Champion application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2. Log your first activity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3. Explore the platform features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4. Set your Champion goals</a:t>
            </a:r>
          </a:p>
          <a:p>
            <a:pPr>
              <a:defRPr sz="2000">
                <a:solidFill>
                  <a:srgbClr val="FFFFFF"/>
                </a:solidFill>
              </a:defRPr>
            </a:pPr>
            <a:r>
              <a:t>5. Connect with the community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94360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FF6600"/>
                </a:solidFill>
              </a:defRPr>
            </a:pPr>
            <a:r>
              <a:t>Welcome to the RCC Champions Framework!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What is the Champions Framework?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comprehensive platform to recognize, document, and amplify staff contributions that advance RCC's mission</a:t>
            </a:r>
          </a:p>
          <a:p>
            <a:pPr lvl="1">
              <a:defRPr sz="1800"/>
            </a:pPr>
            <a:r>
              <a:t>Digital platform for logging activities and achievements</a:t>
            </a:r>
          </a:p>
          <a:p>
            <a:pPr lvl="1">
              <a:defRPr sz="1800"/>
            </a:pPr>
            <a:r>
              <a:t>Recognition system with badges and leaderboards</a:t>
            </a:r>
          </a:p>
          <a:p>
            <a:pPr lvl="1">
              <a:defRPr sz="1800"/>
            </a:pPr>
            <a:r>
              <a:t>Impact story gallery showcasing transformational work</a:t>
            </a:r>
          </a:p>
          <a:p>
            <a:pPr lvl="1">
              <a:defRPr sz="1800"/>
            </a:pPr>
            <a:r>
              <a:t>Mentorship program connecting leaders</a:t>
            </a:r>
          </a:p>
          <a:p>
            <a:pPr lvl="1">
              <a:defRPr sz="1800"/>
            </a:pPr>
            <a:r>
              <a:t>Analytics dashboard tracking progress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Program Benefits for Champions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b="1">
                <a:solidFill>
                  <a:srgbClr val="FF6600"/>
                </a:solidFill>
              </a:defRPr>
            </a:pPr>
            <a:r>
              <a:t>Visibility and Recognition</a:t>
            </a:r>
          </a:p>
          <a:p>
            <a:pPr lvl="1">
              <a:defRPr sz="1600"/>
            </a:pPr>
            <a:r>
              <a:t>Public profile showcasing your contributions</a:t>
            </a:r>
          </a:p>
          <a:p>
            <a:pPr lvl="1">
              <a:defRPr sz="1600"/>
            </a:pPr>
            <a:r>
              <a:t>Featured in monthly spotlight emails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Professional Development</a:t>
            </a:r>
          </a:p>
          <a:p>
            <a:pPr lvl="1">
              <a:defRPr sz="1600"/>
            </a:pPr>
            <a:r>
              <a:t>Access to mentorship opportunities</a:t>
            </a:r>
          </a:p>
          <a:p>
            <a:pPr lvl="1">
              <a:defRPr sz="1600"/>
            </a:pPr>
            <a:r>
              <a:t>Documentation for performance reviews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Community and Connection</a:t>
            </a:r>
          </a:p>
          <a:p>
            <a:pPr lvl="1">
              <a:defRPr sz="1600"/>
            </a:pPr>
            <a:r>
              <a:t>Network with Champions across departments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Getting Started: Account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b="1">
                <a:solidFill>
                  <a:srgbClr val="FF6600"/>
                </a:solidFill>
              </a:defRPr>
            </a:pPr>
            <a:r>
              <a:t>Step 1: Access the Platform</a:t>
            </a:r>
          </a:p>
          <a:p>
            <a:pPr lvl="1">
              <a:defRPr sz="1600"/>
            </a:pPr>
            <a:r>
              <a:t>Navigate to the Champions Framework URL</a:t>
            </a:r>
          </a:p>
          <a:p>
            <a:pPr lvl="1">
              <a:defRPr sz="1600"/>
            </a:pPr>
            <a:r>
              <a:t>Click 'Login with Manus' for secure authentication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Step 2: Submit Your Application</a:t>
            </a:r>
          </a:p>
          <a:p>
            <a:pPr lvl="1">
              <a:defRPr sz="1600"/>
            </a:pPr>
            <a:r>
              <a:t>Complete application with your information</a:t>
            </a:r>
          </a:p>
          <a:p>
            <a:pPr lvl="1">
              <a:defRPr sz="1600"/>
            </a:pPr>
            <a:r>
              <a:t>Explain how your work aligns with RCC's 5Ps Framework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Step 3: Wait for Approval (3-5 business days)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Your Champions Dashboard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Activity Feed: Recent activities in chronological order</a:t>
            </a:r>
          </a:p>
          <a:p>
            <a:pPr>
              <a:defRPr sz="1800"/>
            </a:pPr>
            <a:r>
              <a:t>Statistics Panel: Total activities, hours, participants, badges</a:t>
            </a:r>
          </a:p>
          <a:p>
            <a:pPr>
              <a:defRPr sz="1800"/>
            </a:pPr>
            <a:r>
              <a:t>Quick Actions: Log Activity, Submit Story, Find Mentor</a:t>
            </a:r>
          </a:p>
          <a:p>
            <a:pPr>
              <a:defRPr sz="1800"/>
            </a:pPr>
            <a:r>
              <a:t>Badge Display: Visual showcase of earned achievements</a:t>
            </a:r>
          </a:p>
          <a:p>
            <a:pPr>
              <a:defRPr sz="1800"/>
            </a:pPr>
            <a:r>
              <a:t>Navigation Menu: Access all platform features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Logging Your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b="1">
                <a:solidFill>
                  <a:srgbClr val="FF6600"/>
                </a:solidFill>
              </a:defRPr>
            </a:pPr>
            <a:r>
              <a:t>What to Log:</a:t>
            </a:r>
          </a:p>
          <a:p>
            <a:pPr lvl="1">
              <a:defRPr sz="1600"/>
            </a:pPr>
            <a:r>
              <a:t>Student support initiatives (advising, tutoring, mentoring)</a:t>
            </a:r>
          </a:p>
          <a:p>
            <a:pPr lvl="1">
              <a:defRPr sz="1600"/>
            </a:pPr>
            <a:r>
              <a:t>Process improvements that enhance efficiency</a:t>
            </a:r>
          </a:p>
          <a:p>
            <a:pPr lvl="1">
              <a:defRPr sz="1600"/>
            </a:pPr>
            <a:r>
              <a:t>Committee work and institutional service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How to Log:</a:t>
            </a:r>
          </a:p>
          <a:p>
            <a:pPr lvl="1">
              <a:defRPr sz="1600"/>
            </a:pPr>
            <a:r>
              <a:t>Click 'Log New Activity' → Enter details → Select 5Ps alignment → Add metrics → Submit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Badge System and Achievements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600"/>
            </a:pPr>
            <a:r>
              <a:t>Activity Badges: First Steps (1), Getting Started (5), Active (10), Dedicated (25), Exceptional (50+)</a:t>
            </a:r>
          </a:p>
          <a:p>
            <a:pPr>
              <a:defRPr sz="1600"/>
            </a:pPr>
            <a:r>
              <a:t>Time Badges: Time Giver (10 hrs), Investor (50 hrs), Champion (100 hrs), Hero (250+ hrs)</a:t>
            </a:r>
          </a:p>
          <a:p>
            <a:pPr>
              <a:defRPr sz="1600"/>
            </a:pPr>
            <a:r>
              <a:t>Impact Badges: Starter (25), Builder (100), Champion (250), Legend (500+ participants)</a:t>
            </a:r>
          </a:p>
          <a:p>
            <a:pPr>
              <a:defRPr sz="1600"/>
            </a:pPr>
            <a:r>
              <a:t>Recognition Badges: Peer Recognized, Story Teller, Featured Champion, Mentor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Badges are awarded automatically when you meet criteria!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Sharing Impact Stories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Impact stories showcase your most significant contributions with rich context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Story Structure:</a:t>
            </a:r>
          </a:p>
          <a:p>
            <a:pPr lvl="1">
              <a:defRPr sz="1600"/>
            </a:pPr>
            <a:r>
              <a:t>Title → Context → Action → Outcome → Metrics → Photos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Submission Process:</a:t>
            </a:r>
          </a:p>
          <a:p>
            <a:pPr lvl="1">
              <a:defRPr sz="1600"/>
            </a:pPr>
            <a:r>
              <a:t>Submit story → Admin review (5-7 days) → Published or revision requested</a:t>
            </a:r>
          </a:p>
          <a:p>
            <a:pPr>
              <a:defRPr b="1" sz="1600">
                <a:solidFill>
                  <a:srgbClr val="FF6600"/>
                </a:solidFill>
              </a:defRPr>
            </a:pPr>
            <a:r>
              <a:t>Exceptional stories may be featured in homepage carousel!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000">
                <a:solidFill>
                  <a:srgbClr val="003366"/>
                </a:solidFill>
              </a:defRPr>
            </a:pPr>
            <a:r>
              <a:t>Peer Recognition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Celebrate colleagues whose contributions deserve special acknowledgment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Recognition Types:</a:t>
            </a:r>
          </a:p>
          <a:p>
            <a:pPr lvl="1">
              <a:defRPr sz="1600"/>
            </a:pPr>
            <a:r>
              <a:t>Exceptional Service • Innovation • Collaboration • Student Impact</a:t>
            </a:r>
          </a:p>
          <a:p>
            <a:pPr>
              <a:defRPr b="1" sz="1800">
                <a:solidFill>
                  <a:srgbClr val="FF6600"/>
                </a:solidFill>
              </a:defRPr>
            </a:pPr>
            <a:r>
              <a:t>How to Nominate:</a:t>
            </a:r>
          </a:p>
          <a:p>
            <a:pPr lvl="1">
              <a:defRPr sz="1600"/>
            </a:pPr>
            <a:r>
              <a:t>Visit colleague's profile → Click 'Nominate' → Select type → Write detailed explanation → Submit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